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67"/>
    <p:restoredTop sz="96327"/>
  </p:normalViewPr>
  <p:slideViewPr>
    <p:cSldViewPr snapToGrid="0" snapToObjects="1">
      <p:cViewPr varScale="1">
        <p:scale>
          <a:sx n="122" d="100"/>
          <a:sy n="122" d="100"/>
        </p:scale>
        <p:origin x="632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4C4A2F-8D4D-DF4E-8567-1F986036FC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76D0C30-7BFE-B94B-9ECA-A18F545E33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52D7914-BA0B-2E42-BBDD-0B110748E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01357-43D5-E241-BE8C-AB07CC8D2DF7}" type="datetimeFigureOut">
              <a:rPr lang="es-ES" smtClean="0"/>
              <a:t>28/6/21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02BB502-7B98-0A49-9168-0ADB5F803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0FB343-79FF-2145-90B5-327D416F3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449B9-EDD9-4A4F-949A-5AE163E71E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016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581E2A-1E3F-664B-9810-8BA4B317C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87EDADE-95E9-164E-A421-A3B74E7262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E54C52B-5633-A04D-9BE6-CC505ED88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01357-43D5-E241-BE8C-AB07CC8D2DF7}" type="datetimeFigureOut">
              <a:rPr lang="es-ES" smtClean="0"/>
              <a:t>28/6/21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23929EB-6F1D-774D-A013-090A28B93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9CE5D30-2F86-0E4A-AD7C-9BFA928D0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449B9-EDD9-4A4F-949A-5AE163E71E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2862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E427B4F-A3A2-284A-B822-3DDEDB86F0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6DC7D26-32A1-F541-AA2C-4CB5CCEDA7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196CB08-23C3-AD4D-9EF5-77B04404D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01357-43D5-E241-BE8C-AB07CC8D2DF7}" type="datetimeFigureOut">
              <a:rPr lang="es-ES" smtClean="0"/>
              <a:t>28/6/21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0BF740B-EF5A-DE4F-A2D2-4C7CC3E98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D0A0E7E-C9DA-B54E-8D00-922CE5054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449B9-EDD9-4A4F-949A-5AE163E71E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9434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2E54CC-03C6-3E49-B649-C9A9595F0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84C332C-CC06-214C-8D70-A07768E360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241494-87F6-9C4F-BA0E-6061A9DAA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01357-43D5-E241-BE8C-AB07CC8D2DF7}" type="datetimeFigureOut">
              <a:rPr lang="es-ES" smtClean="0"/>
              <a:t>28/6/21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DC0F490-E2D5-744F-9858-2BD2AA343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407E0D-4108-C84E-BD6B-1BD850B0F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449B9-EDD9-4A4F-949A-5AE163E71E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282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B37857-B347-104B-AB7E-195D37B53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416842E-0C1A-F143-A4A0-053273D7E5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5A2D2F6-1F37-C146-B42B-99BADC036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01357-43D5-E241-BE8C-AB07CC8D2DF7}" type="datetimeFigureOut">
              <a:rPr lang="es-ES" smtClean="0"/>
              <a:t>28/6/21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F56E51-65D1-8942-89B3-11FB9BA12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0DE87A-6B5E-9149-BC60-CFE0FC46A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449B9-EDD9-4A4F-949A-5AE163E71E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4389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9973C7-824A-F147-9468-3231BDA92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23E4EA7-4788-3E40-AA74-74D80EC822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8A73E3C-D609-5244-BF6B-084C9467C3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8722817-D313-DB42-B49A-96DDD6B67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01357-43D5-E241-BE8C-AB07CC8D2DF7}" type="datetimeFigureOut">
              <a:rPr lang="es-ES" smtClean="0"/>
              <a:t>28/6/21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0CEE0E9-0084-0F4D-9D41-A0F688598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DB0E775-174E-7848-AB1C-D72A78DA4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449B9-EDD9-4A4F-949A-5AE163E71E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5659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5292EB-F672-974B-B1D0-AB108C0F0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C17C782-5700-7647-9732-BCEEC7C01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BC83B00-FCA6-7C42-9561-A84A4D300F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66E7874-AB22-F94C-8B31-D71452023C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111FD20-6A08-824E-B612-B05D3A839A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DE92C82-96F5-7B4F-9478-5C00954A6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01357-43D5-E241-BE8C-AB07CC8D2DF7}" type="datetimeFigureOut">
              <a:rPr lang="es-ES" smtClean="0"/>
              <a:t>28/6/21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F520EAE-345B-174B-9B16-ACCC326C4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77A6321-45CF-6842-9708-812766026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449B9-EDD9-4A4F-949A-5AE163E71E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1970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2D4194-45AA-D847-AFED-6473708B8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E890DE0-FD8B-7847-91B1-A86D831D8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01357-43D5-E241-BE8C-AB07CC8D2DF7}" type="datetimeFigureOut">
              <a:rPr lang="es-ES" smtClean="0"/>
              <a:t>28/6/21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B932BC9-F348-DC4A-B69A-A0789A03D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F035BDB-F23F-9D4B-8F0C-3D0B63521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449B9-EDD9-4A4F-949A-5AE163E71E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9611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03E71F6-3634-CA41-912E-ACAED43C1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01357-43D5-E241-BE8C-AB07CC8D2DF7}" type="datetimeFigureOut">
              <a:rPr lang="es-ES" smtClean="0"/>
              <a:t>28/6/21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EC78AE6-82E7-EB44-9D92-A7197DC84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BD7742A-B79C-C349-AF2E-2C5AA56B6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449B9-EDD9-4A4F-949A-5AE163E71E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9633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C2E8D4-6D7B-7049-B14D-26411D3C2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8953E82-7DF8-5346-843C-BFD7F5E85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5615E33-C8C2-E743-B922-ACF196287E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DFAE853-646A-CB41-98CD-C1DE161AF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01357-43D5-E241-BE8C-AB07CC8D2DF7}" type="datetimeFigureOut">
              <a:rPr lang="es-ES" smtClean="0"/>
              <a:t>28/6/21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370E266-2701-8949-9B9E-72B9BE30A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9984637-A5CC-4B4F-A3E7-813AFAC33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449B9-EDD9-4A4F-949A-5AE163E71E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8266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1E6667-EE13-A043-954E-EB8110EAA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F0C2364-7AD2-E540-AB21-F0A7414AD9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E5E7310-6CDF-F145-A2F7-2CAB220E5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EA5CA6F-47B5-144A-8FAD-A2EDEB67D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01357-43D5-E241-BE8C-AB07CC8D2DF7}" type="datetimeFigureOut">
              <a:rPr lang="es-ES" smtClean="0"/>
              <a:t>28/6/21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1773829-6C71-574B-B9D6-70C9BDDC1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D08CAE8-EB48-D746-8523-7D0E40DC7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449B9-EDD9-4A4F-949A-5AE163E71E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8026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ECA4592-08F3-1149-B883-7B413C71C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E4FCE07-B47C-0A4D-8173-9FA761CE3C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99C1CA0-5634-984C-8956-57E6D03339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601357-43D5-E241-BE8C-AB07CC8D2DF7}" type="datetimeFigureOut">
              <a:rPr lang="es-ES" smtClean="0"/>
              <a:t>28/6/21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4F3622A-2EF2-0542-B8D2-DBD04D7203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4D92F3B-D4B8-4A48-A9CD-835BC44623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E449B9-EDD9-4A4F-949A-5AE163E71E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695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9497B81-1332-1A40-B5D3-82C861511D93}"/>
              </a:ext>
            </a:extLst>
          </p:cNvPr>
          <p:cNvSpPr txBox="1">
            <a:spLocks/>
          </p:cNvSpPr>
          <p:nvPr/>
        </p:nvSpPr>
        <p:spPr>
          <a:xfrm>
            <a:off x="0" y="6498000"/>
            <a:ext cx="12240000" cy="360000"/>
          </a:xfrm>
          <a:prstGeom prst="rect">
            <a:avLst/>
          </a:prstGeom>
          <a:solidFill>
            <a:srgbClr val="B30033"/>
          </a:solidFill>
        </p:spPr>
        <p:txBody>
          <a:bodyPr lIns="720000" tIns="72000" bIns="72000"/>
          <a:lstStyle>
            <a:defPPr>
              <a:defRPr lang="es-ES"/>
            </a:defPPr>
            <a:lvl1pPr marL="0" algn="l" defTabSz="914400" rtl="0" eaLnBrk="1" latinLnBrk="0" hangingPunct="1">
              <a:defRPr sz="1800" b="1" i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Datos emisor, área, … 		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DA411EC-3FEF-EF45-BCDB-E47F52F013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00" y="360000"/>
            <a:ext cx="3021429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222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9497B81-1332-1A40-B5D3-82C861511D93}"/>
              </a:ext>
            </a:extLst>
          </p:cNvPr>
          <p:cNvSpPr txBox="1">
            <a:spLocks/>
          </p:cNvSpPr>
          <p:nvPr/>
        </p:nvSpPr>
        <p:spPr>
          <a:xfrm>
            <a:off x="0" y="6498000"/>
            <a:ext cx="12240000" cy="360000"/>
          </a:xfrm>
          <a:prstGeom prst="rect">
            <a:avLst/>
          </a:prstGeom>
          <a:solidFill>
            <a:srgbClr val="B30033"/>
          </a:solidFill>
        </p:spPr>
        <p:txBody>
          <a:bodyPr lIns="720000" tIns="72000" bIns="72000"/>
          <a:lstStyle>
            <a:defPPr>
              <a:defRPr lang="es-ES"/>
            </a:defPPr>
            <a:lvl1pPr marL="0" algn="l" defTabSz="914400" rtl="0" eaLnBrk="1" latinLnBrk="0" hangingPunct="1">
              <a:defRPr sz="1800" b="1" i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200" b="0" dirty="0">
                <a:latin typeface="Arial" panose="020B0604020202020204" pitchFamily="34" charset="0"/>
                <a:cs typeface="Arial" panose="020B0604020202020204" pitchFamily="34" charset="0"/>
              </a:rPr>
              <a:t>Datos emisor, área, … 		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DA411EC-3FEF-EF45-BCDB-E47F52F013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00" y="360000"/>
            <a:ext cx="3021429" cy="540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32A84B8-15B2-1346-9EDD-F24D0A728A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002" b="20133"/>
          <a:stretch/>
        </p:blipFill>
        <p:spPr>
          <a:xfrm>
            <a:off x="0" y="1609344"/>
            <a:ext cx="12204000" cy="4870656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A2CD4188-7D71-1646-994A-FC236D1252E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92000" y="2520000"/>
            <a:ext cx="9720000" cy="2558976"/>
          </a:xfrm>
          <a:prstGeom prst="rect">
            <a:avLst/>
          </a:prstGeom>
        </p:spPr>
        <p:txBody>
          <a:bodyPr lIns="0" tIns="0" rIns="72000" bIns="0" anchor="t" anchorCtr="0">
            <a:normAutofit/>
          </a:bodyPr>
          <a:lstStyle>
            <a:lvl1pPr algn="l">
              <a:defRPr sz="4000">
                <a:solidFill>
                  <a:srgbClr val="B30033"/>
                </a:solidFill>
              </a:defRPr>
            </a:lvl1pPr>
          </a:lstStyle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Título, descripción (primer nivel)</a:t>
            </a:r>
          </a:p>
        </p:txBody>
      </p:sp>
    </p:spTree>
    <p:extLst>
      <p:ext uri="{BB962C8B-B14F-4D97-AF65-F5344CB8AC3E}">
        <p14:creationId xmlns:p14="http://schemas.microsoft.com/office/powerpoint/2010/main" val="1647043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9497B81-1332-1A40-B5D3-82C861511D93}"/>
              </a:ext>
            </a:extLst>
          </p:cNvPr>
          <p:cNvSpPr txBox="1">
            <a:spLocks/>
          </p:cNvSpPr>
          <p:nvPr/>
        </p:nvSpPr>
        <p:spPr>
          <a:xfrm>
            <a:off x="0" y="6498000"/>
            <a:ext cx="12240000" cy="360000"/>
          </a:xfrm>
          <a:prstGeom prst="rect">
            <a:avLst/>
          </a:prstGeom>
          <a:solidFill>
            <a:srgbClr val="B30033"/>
          </a:solidFill>
        </p:spPr>
        <p:txBody>
          <a:bodyPr lIns="720000" tIns="72000" bIns="72000"/>
          <a:lstStyle>
            <a:defPPr>
              <a:defRPr lang="es-ES"/>
            </a:defPPr>
            <a:lvl1pPr marL="0" algn="l" defTabSz="914400" rtl="0" eaLnBrk="1" latinLnBrk="0" hangingPunct="1">
              <a:defRPr sz="1800" b="1" i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200" dirty="0"/>
              <a:t>Datos emisor, área, … 		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DA411EC-3FEF-EF45-BCDB-E47F52F013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00" y="360000"/>
            <a:ext cx="3021429" cy="540000"/>
          </a:xfrm>
          <a:prstGeom prst="rect">
            <a:avLst/>
          </a:prstGeom>
        </p:spPr>
      </p:pic>
      <p:sp>
        <p:nvSpPr>
          <p:cNvPr id="32" name="Título 1">
            <a:extLst>
              <a:ext uri="{FF2B5EF4-FFF2-40B4-BE49-F238E27FC236}">
                <a16:creationId xmlns:a16="http://schemas.microsoft.com/office/drawing/2014/main" id="{9F90FCB7-1A93-C343-A452-612BAFDF3DC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92000" y="1440000"/>
            <a:ext cx="9720000" cy="1440000"/>
          </a:xfrm>
          <a:prstGeom prst="rect">
            <a:avLst/>
          </a:prstGeom>
        </p:spPr>
        <p:txBody>
          <a:bodyPr lIns="0" tIns="36000" rIns="72000" bIns="36000" anchor="t" anchorCtr="0">
            <a:normAutofit/>
          </a:bodyPr>
          <a:lstStyle>
            <a:lvl1pPr algn="l">
              <a:defRPr sz="4800">
                <a:solidFill>
                  <a:srgbClr val="B30033"/>
                </a:solidFill>
              </a:defRPr>
            </a:lvl1pPr>
          </a:lstStyle>
          <a:p>
            <a:r>
              <a:rPr lang="es-ES" sz="4000" dirty="0">
                <a:latin typeface="Arial" panose="020B0604020202020204" pitchFamily="34" charset="0"/>
                <a:cs typeface="Arial" panose="020B0604020202020204" pitchFamily="34" charset="0"/>
              </a:rPr>
              <a:t>Título, descripción (primer nivel)</a:t>
            </a:r>
          </a:p>
        </p:txBody>
      </p:sp>
      <p:sp>
        <p:nvSpPr>
          <p:cNvPr id="34" name="Subtítulo 2">
            <a:extLst>
              <a:ext uri="{FF2B5EF4-FFF2-40B4-BE49-F238E27FC236}">
                <a16:creationId xmlns:a16="http://schemas.microsoft.com/office/drawing/2014/main" id="{19362AB0-44F5-1C47-A094-83F0D2273C9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92000" y="2520000"/>
            <a:ext cx="9720000" cy="3600000"/>
          </a:xfrm>
          <a:prstGeom prst="rect">
            <a:avLst/>
          </a:prstGeom>
        </p:spPr>
        <p:txBody>
          <a:bodyPr lIns="0" tIns="36000" rIns="72000" bIns="36000"/>
          <a:lstStyle>
            <a:lvl1pPr marL="0" indent="0" algn="l">
              <a:buNone/>
              <a:defRPr sz="2400">
                <a:solidFill>
                  <a:srgbClr val="51515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Inicio texto</a:t>
            </a:r>
          </a:p>
        </p:txBody>
      </p:sp>
      <p:sp>
        <p:nvSpPr>
          <p:cNvPr id="35" name="Marcador de pie de página 4">
            <a:extLst>
              <a:ext uri="{FF2B5EF4-FFF2-40B4-BE49-F238E27FC236}">
                <a16:creationId xmlns:a16="http://schemas.microsoft.com/office/drawing/2014/main" id="{77B2C602-DF14-894B-B5F7-BC5528485C23}"/>
              </a:ext>
            </a:extLst>
          </p:cNvPr>
          <p:cNvSpPr txBox="1">
            <a:spLocks/>
          </p:cNvSpPr>
          <p:nvPr/>
        </p:nvSpPr>
        <p:spPr>
          <a:xfrm>
            <a:off x="8640000" y="6480000"/>
            <a:ext cx="3600000" cy="360000"/>
          </a:xfrm>
          <a:prstGeom prst="rect">
            <a:avLst/>
          </a:prstGeom>
        </p:spPr>
        <p:txBody>
          <a:bodyPr lIns="72000" tIns="36000" rIns="720000" bIns="36000" anchor="ctr" anchorCtr="0"/>
          <a:lstStyle>
            <a:defPPr>
              <a:defRPr lang="es-ES"/>
            </a:defPPr>
            <a:lvl1pPr marL="0" algn="r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dirty="0"/>
          </a:p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Sección, apartado,…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11186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9497B81-1332-1A40-B5D3-82C861511D93}"/>
              </a:ext>
            </a:extLst>
          </p:cNvPr>
          <p:cNvSpPr txBox="1">
            <a:spLocks/>
          </p:cNvSpPr>
          <p:nvPr/>
        </p:nvSpPr>
        <p:spPr>
          <a:xfrm>
            <a:off x="0" y="6498000"/>
            <a:ext cx="12240000" cy="360000"/>
          </a:xfrm>
          <a:prstGeom prst="rect">
            <a:avLst/>
          </a:prstGeom>
          <a:solidFill>
            <a:srgbClr val="B30033"/>
          </a:solidFill>
        </p:spPr>
        <p:txBody>
          <a:bodyPr lIns="720000" tIns="72000" bIns="72000"/>
          <a:lstStyle>
            <a:defPPr>
              <a:defRPr lang="es-ES"/>
            </a:defPPr>
            <a:lvl1pPr marL="0" algn="l" defTabSz="914400" rtl="0" eaLnBrk="1" latinLnBrk="0" hangingPunct="1">
              <a:defRPr sz="1800" b="1" i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200" dirty="0"/>
              <a:t>Datos emisor, área, … 		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DA411EC-3FEF-EF45-BCDB-E47F52F013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00" y="360000"/>
            <a:ext cx="3021429" cy="540000"/>
          </a:xfrm>
          <a:prstGeom prst="rect">
            <a:avLst/>
          </a:prstGeom>
        </p:spPr>
      </p:pic>
      <p:sp>
        <p:nvSpPr>
          <p:cNvPr id="32" name="Título 1">
            <a:extLst>
              <a:ext uri="{FF2B5EF4-FFF2-40B4-BE49-F238E27FC236}">
                <a16:creationId xmlns:a16="http://schemas.microsoft.com/office/drawing/2014/main" id="{9F90FCB7-1A93-C343-A452-612BAFDF3DC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92000" y="1440000"/>
            <a:ext cx="9720000" cy="1440000"/>
          </a:xfrm>
          <a:prstGeom prst="rect">
            <a:avLst/>
          </a:prstGeom>
        </p:spPr>
        <p:txBody>
          <a:bodyPr lIns="0" tIns="36000" rIns="72000" bIns="36000" anchor="t" anchorCtr="0">
            <a:normAutofit/>
          </a:bodyPr>
          <a:lstStyle>
            <a:lvl1pPr algn="l">
              <a:defRPr sz="4800">
                <a:solidFill>
                  <a:srgbClr val="B30033"/>
                </a:solidFill>
              </a:defRPr>
            </a:lvl1pPr>
          </a:lstStyle>
          <a:p>
            <a:r>
              <a:rPr lang="es-ES" sz="4000" dirty="0">
                <a:latin typeface="Arial" panose="020B0604020202020204" pitchFamily="34" charset="0"/>
                <a:cs typeface="Arial" panose="020B0604020202020204" pitchFamily="34" charset="0"/>
              </a:rPr>
              <a:t>Título, descripción (primer nivel)</a:t>
            </a:r>
          </a:p>
        </p:txBody>
      </p:sp>
      <p:sp>
        <p:nvSpPr>
          <p:cNvPr id="34" name="Subtítulo 2">
            <a:extLst>
              <a:ext uri="{FF2B5EF4-FFF2-40B4-BE49-F238E27FC236}">
                <a16:creationId xmlns:a16="http://schemas.microsoft.com/office/drawing/2014/main" id="{19362AB0-44F5-1C47-A094-83F0D2273C9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92000" y="2520000"/>
            <a:ext cx="9720000" cy="3600000"/>
          </a:xfrm>
          <a:prstGeom prst="rect">
            <a:avLst/>
          </a:prstGeom>
        </p:spPr>
        <p:txBody>
          <a:bodyPr lIns="0" tIns="36000" rIns="72000" bIns="36000"/>
          <a:lstStyle>
            <a:lvl1pPr marL="0" indent="0" algn="l">
              <a:buNone/>
              <a:defRPr sz="2400">
                <a:solidFill>
                  <a:srgbClr val="51515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Inicio texto</a:t>
            </a:r>
          </a:p>
        </p:txBody>
      </p:sp>
      <p:sp>
        <p:nvSpPr>
          <p:cNvPr id="35" name="Marcador de pie de página 4">
            <a:extLst>
              <a:ext uri="{FF2B5EF4-FFF2-40B4-BE49-F238E27FC236}">
                <a16:creationId xmlns:a16="http://schemas.microsoft.com/office/drawing/2014/main" id="{77B2C602-DF14-894B-B5F7-BC5528485C23}"/>
              </a:ext>
            </a:extLst>
          </p:cNvPr>
          <p:cNvSpPr txBox="1">
            <a:spLocks/>
          </p:cNvSpPr>
          <p:nvPr/>
        </p:nvSpPr>
        <p:spPr>
          <a:xfrm>
            <a:off x="8640000" y="6480000"/>
            <a:ext cx="3600000" cy="360000"/>
          </a:xfrm>
          <a:prstGeom prst="rect">
            <a:avLst/>
          </a:prstGeom>
        </p:spPr>
        <p:txBody>
          <a:bodyPr lIns="72000" tIns="36000" rIns="720000" bIns="36000" anchor="ctr" anchorCtr="0"/>
          <a:lstStyle>
            <a:defPPr>
              <a:defRPr lang="es-ES"/>
            </a:defPPr>
            <a:lvl1pPr marL="0" algn="r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dirty="0"/>
          </a:p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Sección, apartado,…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45550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9497B81-1332-1A40-B5D3-82C861511D93}"/>
              </a:ext>
            </a:extLst>
          </p:cNvPr>
          <p:cNvSpPr txBox="1">
            <a:spLocks/>
          </p:cNvSpPr>
          <p:nvPr/>
        </p:nvSpPr>
        <p:spPr>
          <a:xfrm>
            <a:off x="0" y="6498000"/>
            <a:ext cx="12240000" cy="360000"/>
          </a:xfrm>
          <a:prstGeom prst="rect">
            <a:avLst/>
          </a:prstGeom>
          <a:solidFill>
            <a:srgbClr val="B30033"/>
          </a:solidFill>
        </p:spPr>
        <p:txBody>
          <a:bodyPr lIns="720000" tIns="72000" bIns="72000"/>
          <a:lstStyle>
            <a:defPPr>
              <a:defRPr lang="es-ES"/>
            </a:defPPr>
            <a:lvl1pPr marL="0" algn="l" defTabSz="914400" rtl="0" eaLnBrk="1" latinLnBrk="0" hangingPunct="1">
              <a:defRPr sz="1800" b="1" i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200" dirty="0"/>
              <a:t>Datos emisor, área, … 		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DA411EC-3FEF-EF45-BCDB-E47F52F013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00" y="360000"/>
            <a:ext cx="3021429" cy="540000"/>
          </a:xfrm>
          <a:prstGeom prst="rect">
            <a:avLst/>
          </a:prstGeom>
        </p:spPr>
      </p:pic>
      <p:sp>
        <p:nvSpPr>
          <p:cNvPr id="35" name="Marcador de pie de página 4">
            <a:extLst>
              <a:ext uri="{FF2B5EF4-FFF2-40B4-BE49-F238E27FC236}">
                <a16:creationId xmlns:a16="http://schemas.microsoft.com/office/drawing/2014/main" id="{77B2C602-DF14-894B-B5F7-BC5528485C23}"/>
              </a:ext>
            </a:extLst>
          </p:cNvPr>
          <p:cNvSpPr txBox="1">
            <a:spLocks/>
          </p:cNvSpPr>
          <p:nvPr/>
        </p:nvSpPr>
        <p:spPr>
          <a:xfrm>
            <a:off x="8640000" y="6480000"/>
            <a:ext cx="3600000" cy="360000"/>
          </a:xfrm>
          <a:prstGeom prst="rect">
            <a:avLst/>
          </a:prstGeom>
        </p:spPr>
        <p:txBody>
          <a:bodyPr lIns="72000" tIns="36000" rIns="720000" bIns="36000" anchor="ctr" anchorCtr="0"/>
          <a:lstStyle>
            <a:defPPr>
              <a:defRPr lang="es-ES"/>
            </a:defPPr>
            <a:lvl1pPr marL="0" algn="r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dirty="0"/>
          </a:p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Sección, apartado,…</a:t>
            </a:r>
          </a:p>
          <a:p>
            <a:endParaRPr lang="es-ES" dirty="0"/>
          </a:p>
        </p:txBody>
      </p:sp>
      <p:sp>
        <p:nvSpPr>
          <p:cNvPr id="11" name="Subtítulo 2">
            <a:extLst>
              <a:ext uri="{FF2B5EF4-FFF2-40B4-BE49-F238E27FC236}">
                <a16:creationId xmlns:a16="http://schemas.microsoft.com/office/drawing/2014/main" id="{60079E51-9F68-5F41-BBEB-8901B8E8EDB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92000" y="1877568"/>
            <a:ext cx="9720000" cy="4242432"/>
          </a:xfrm>
          <a:prstGeom prst="rect">
            <a:avLst/>
          </a:prstGeom>
        </p:spPr>
        <p:txBody>
          <a:bodyPr lIns="0" tIns="36000" rIns="72000" bIns="36000"/>
          <a:lstStyle>
            <a:lvl1pPr marL="0" indent="0" algn="l">
              <a:buNone/>
              <a:defRPr sz="2400">
                <a:solidFill>
                  <a:srgbClr val="51515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Inicio texto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76E9DFC9-8206-F941-9F70-9414DDF7D23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92000" y="1440000"/>
            <a:ext cx="9720000" cy="540000"/>
          </a:xfrm>
          <a:prstGeom prst="rect">
            <a:avLst/>
          </a:prstGeom>
        </p:spPr>
        <p:txBody>
          <a:bodyPr lIns="0" tIns="36000" rIns="72000" bIns="36000" anchor="t" anchorCtr="0">
            <a:normAutofit/>
          </a:bodyPr>
          <a:lstStyle>
            <a:lvl1pPr algn="l">
              <a:defRPr sz="2400" b="0">
                <a:solidFill>
                  <a:srgbClr val="B30033"/>
                </a:solidFill>
              </a:defRPr>
            </a:lvl1pPr>
          </a:lstStyle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Títulos insertos (menores)</a:t>
            </a:r>
          </a:p>
        </p:txBody>
      </p:sp>
    </p:spTree>
    <p:extLst>
      <p:ext uri="{BB962C8B-B14F-4D97-AF65-F5344CB8AC3E}">
        <p14:creationId xmlns:p14="http://schemas.microsoft.com/office/powerpoint/2010/main" val="1449590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9497B81-1332-1A40-B5D3-82C861511D93}"/>
              </a:ext>
            </a:extLst>
          </p:cNvPr>
          <p:cNvSpPr txBox="1">
            <a:spLocks/>
          </p:cNvSpPr>
          <p:nvPr/>
        </p:nvSpPr>
        <p:spPr>
          <a:xfrm>
            <a:off x="0" y="6498000"/>
            <a:ext cx="12240000" cy="360000"/>
          </a:xfrm>
          <a:prstGeom prst="rect">
            <a:avLst/>
          </a:prstGeom>
          <a:solidFill>
            <a:srgbClr val="B30033"/>
          </a:solidFill>
        </p:spPr>
        <p:txBody>
          <a:bodyPr lIns="720000" tIns="72000" bIns="72000"/>
          <a:lstStyle>
            <a:defPPr>
              <a:defRPr lang="es-ES"/>
            </a:defPPr>
            <a:lvl1pPr marL="0" algn="l" defTabSz="914400" rtl="0" eaLnBrk="1" latinLnBrk="0" hangingPunct="1">
              <a:defRPr sz="1800" b="1" i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200" dirty="0"/>
              <a:t>Datos emisor, área, … 		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DA411EC-3FEF-EF45-BCDB-E47F52F013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00" y="360000"/>
            <a:ext cx="3021429" cy="540000"/>
          </a:xfrm>
          <a:prstGeom prst="rect">
            <a:avLst/>
          </a:prstGeom>
        </p:spPr>
      </p:pic>
      <p:sp>
        <p:nvSpPr>
          <p:cNvPr id="35" name="Marcador de pie de página 4">
            <a:extLst>
              <a:ext uri="{FF2B5EF4-FFF2-40B4-BE49-F238E27FC236}">
                <a16:creationId xmlns:a16="http://schemas.microsoft.com/office/drawing/2014/main" id="{77B2C602-DF14-894B-B5F7-BC5528485C23}"/>
              </a:ext>
            </a:extLst>
          </p:cNvPr>
          <p:cNvSpPr txBox="1">
            <a:spLocks/>
          </p:cNvSpPr>
          <p:nvPr/>
        </p:nvSpPr>
        <p:spPr>
          <a:xfrm>
            <a:off x="8640000" y="6480000"/>
            <a:ext cx="3600000" cy="360000"/>
          </a:xfrm>
          <a:prstGeom prst="rect">
            <a:avLst/>
          </a:prstGeom>
        </p:spPr>
        <p:txBody>
          <a:bodyPr lIns="72000" tIns="36000" rIns="720000" bIns="36000" anchor="ctr" anchorCtr="0"/>
          <a:lstStyle>
            <a:defPPr>
              <a:defRPr lang="es-ES"/>
            </a:defPPr>
            <a:lvl1pPr marL="0" algn="r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dirty="0"/>
          </a:p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Sección, apartado,…</a:t>
            </a:r>
          </a:p>
          <a:p>
            <a:endParaRPr lang="es-ES" dirty="0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76E9DFC9-8206-F941-9F70-9414DDF7D23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92000" y="1440000"/>
            <a:ext cx="9720000" cy="540000"/>
          </a:xfrm>
          <a:prstGeom prst="rect">
            <a:avLst/>
          </a:prstGeom>
        </p:spPr>
        <p:txBody>
          <a:bodyPr lIns="0" tIns="36000" rIns="72000" bIns="36000" anchor="t" anchorCtr="0">
            <a:normAutofit/>
          </a:bodyPr>
          <a:lstStyle>
            <a:lvl1pPr algn="l">
              <a:defRPr sz="2400" b="0">
                <a:solidFill>
                  <a:srgbClr val="B30033"/>
                </a:solidFill>
              </a:defRPr>
            </a:lvl1pPr>
          </a:lstStyle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Títulos insertos (menores)</a:t>
            </a:r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B68E39CC-345D-DB40-BBE1-2819AC4548C4}"/>
              </a:ext>
            </a:extLst>
          </p:cNvPr>
          <p:cNvSpPr txBox="1">
            <a:spLocks/>
          </p:cNvSpPr>
          <p:nvPr/>
        </p:nvSpPr>
        <p:spPr>
          <a:xfrm>
            <a:off x="1692000" y="2520000"/>
            <a:ext cx="9720000" cy="3600000"/>
          </a:xfrm>
          <a:prstGeom prst="rect">
            <a:avLst/>
          </a:prstGeom>
        </p:spPr>
        <p:txBody>
          <a:bodyPr vert="horz" lIns="0" tIns="36000" rIns="72000" bIns="36000" numCol="2" spcCol="36000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51515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Inicio texto (doble columna)</a:t>
            </a:r>
          </a:p>
        </p:txBody>
      </p:sp>
    </p:spTree>
    <p:extLst>
      <p:ext uri="{BB962C8B-B14F-4D97-AF65-F5344CB8AC3E}">
        <p14:creationId xmlns:p14="http://schemas.microsoft.com/office/powerpoint/2010/main" val="131329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9497B81-1332-1A40-B5D3-82C861511D93}"/>
              </a:ext>
            </a:extLst>
          </p:cNvPr>
          <p:cNvSpPr txBox="1">
            <a:spLocks/>
          </p:cNvSpPr>
          <p:nvPr/>
        </p:nvSpPr>
        <p:spPr>
          <a:xfrm>
            <a:off x="0" y="6498000"/>
            <a:ext cx="12240000" cy="360000"/>
          </a:xfrm>
          <a:prstGeom prst="rect">
            <a:avLst/>
          </a:prstGeom>
          <a:solidFill>
            <a:srgbClr val="B30033"/>
          </a:solidFill>
        </p:spPr>
        <p:txBody>
          <a:bodyPr lIns="720000" tIns="72000" bIns="72000"/>
          <a:lstStyle>
            <a:defPPr>
              <a:defRPr lang="es-ES"/>
            </a:defPPr>
            <a:lvl1pPr marL="0" algn="l" defTabSz="914400" rtl="0" eaLnBrk="1" latinLnBrk="0" hangingPunct="1">
              <a:defRPr sz="1800" b="1" i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200" dirty="0"/>
              <a:t>Datos emisor, área, … 		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DA411EC-3FEF-EF45-BCDB-E47F52F013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00" y="360000"/>
            <a:ext cx="3021429" cy="540000"/>
          </a:xfrm>
          <a:prstGeom prst="rect">
            <a:avLst/>
          </a:prstGeom>
        </p:spPr>
      </p:pic>
      <p:sp>
        <p:nvSpPr>
          <p:cNvPr id="35" name="Marcador de pie de página 4">
            <a:extLst>
              <a:ext uri="{FF2B5EF4-FFF2-40B4-BE49-F238E27FC236}">
                <a16:creationId xmlns:a16="http://schemas.microsoft.com/office/drawing/2014/main" id="{77B2C602-DF14-894B-B5F7-BC5528485C23}"/>
              </a:ext>
            </a:extLst>
          </p:cNvPr>
          <p:cNvSpPr txBox="1">
            <a:spLocks/>
          </p:cNvSpPr>
          <p:nvPr/>
        </p:nvSpPr>
        <p:spPr>
          <a:xfrm>
            <a:off x="8640000" y="6480000"/>
            <a:ext cx="3600000" cy="360000"/>
          </a:xfrm>
          <a:prstGeom prst="rect">
            <a:avLst/>
          </a:prstGeom>
        </p:spPr>
        <p:txBody>
          <a:bodyPr lIns="72000" tIns="36000" rIns="720000" bIns="36000" anchor="ctr" anchorCtr="0"/>
          <a:lstStyle>
            <a:defPPr>
              <a:defRPr lang="es-ES"/>
            </a:defPPr>
            <a:lvl1pPr marL="0" algn="r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dirty="0"/>
          </a:p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Sección, apartado,…</a:t>
            </a:r>
          </a:p>
          <a:p>
            <a:endParaRPr lang="es-ES" dirty="0"/>
          </a:p>
        </p:txBody>
      </p:sp>
      <p:sp>
        <p:nvSpPr>
          <p:cNvPr id="10" name="Subtítulo 2">
            <a:extLst>
              <a:ext uri="{FF2B5EF4-FFF2-40B4-BE49-F238E27FC236}">
                <a16:creationId xmlns:a16="http://schemas.microsoft.com/office/drawing/2014/main" id="{81B0F1DC-FDA7-2C4D-AEEA-54EEA37854F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92000" y="2520000"/>
            <a:ext cx="5040000" cy="3600000"/>
          </a:xfrm>
          <a:prstGeom prst="rect">
            <a:avLst/>
          </a:prstGeom>
        </p:spPr>
        <p:txBody>
          <a:bodyPr lIns="0" tIns="36000" rIns="72000" bIns="36000" numCol="2" spcCol="360000"/>
          <a:lstStyle>
            <a:lvl1pPr marL="0" indent="0" algn="l">
              <a:buNone/>
              <a:defRPr sz="1800">
                <a:solidFill>
                  <a:srgbClr val="51515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Inicio texto (doble columna)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45B11121-9964-324D-BEC9-531DE2B1534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92000" y="1440000"/>
            <a:ext cx="5040000" cy="1440000"/>
          </a:xfrm>
          <a:prstGeom prst="rect">
            <a:avLst/>
          </a:prstGeom>
        </p:spPr>
        <p:txBody>
          <a:bodyPr lIns="0" tIns="36000" rIns="72000" bIns="36000" anchor="t" anchorCtr="0">
            <a:normAutofit/>
          </a:bodyPr>
          <a:lstStyle>
            <a:lvl1pPr algn="l">
              <a:defRPr sz="2400" b="0">
                <a:solidFill>
                  <a:srgbClr val="B30033"/>
                </a:solidFill>
              </a:defRPr>
            </a:lvl1pPr>
          </a:lstStyle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Títulos insertos (menores)</a:t>
            </a:r>
          </a:p>
        </p:txBody>
      </p:sp>
      <p:sp>
        <p:nvSpPr>
          <p:cNvPr id="13" name="Marcador de posición de imagen 2">
            <a:extLst>
              <a:ext uri="{FF2B5EF4-FFF2-40B4-BE49-F238E27FC236}">
                <a16:creationId xmlns:a16="http://schemas.microsoft.com/office/drawing/2014/main" id="{33543C0B-6614-5E4E-B358-5F43F5040959}"/>
              </a:ext>
            </a:extLst>
          </p:cNvPr>
          <p:cNvSpPr txBox="1">
            <a:spLocks/>
          </p:cNvSpPr>
          <p:nvPr/>
        </p:nvSpPr>
        <p:spPr>
          <a:xfrm>
            <a:off x="7199999" y="1439862"/>
            <a:ext cx="4680000" cy="21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s-E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dirty="0"/>
              <a:t>Haga clic en el icono para agregar una imagen</a:t>
            </a:r>
          </a:p>
        </p:txBody>
      </p:sp>
      <p:sp>
        <p:nvSpPr>
          <p:cNvPr id="14" name="Marcador de posición de imagen 2">
            <a:extLst>
              <a:ext uri="{FF2B5EF4-FFF2-40B4-BE49-F238E27FC236}">
                <a16:creationId xmlns:a16="http://schemas.microsoft.com/office/drawing/2014/main" id="{ED4A98ED-B22F-AC41-A2BC-BA35F334E182}"/>
              </a:ext>
            </a:extLst>
          </p:cNvPr>
          <p:cNvSpPr txBox="1">
            <a:spLocks/>
          </p:cNvSpPr>
          <p:nvPr/>
        </p:nvSpPr>
        <p:spPr>
          <a:xfrm>
            <a:off x="7199999" y="3959931"/>
            <a:ext cx="4680000" cy="21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s-E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Haga clic en el icono para agregar una imagen</a:t>
            </a:r>
          </a:p>
        </p:txBody>
      </p:sp>
    </p:spTree>
    <p:extLst>
      <p:ext uri="{BB962C8B-B14F-4D97-AF65-F5344CB8AC3E}">
        <p14:creationId xmlns:p14="http://schemas.microsoft.com/office/powerpoint/2010/main" val="290498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9497B81-1332-1A40-B5D3-82C861511D93}"/>
              </a:ext>
            </a:extLst>
          </p:cNvPr>
          <p:cNvSpPr txBox="1">
            <a:spLocks/>
          </p:cNvSpPr>
          <p:nvPr/>
        </p:nvSpPr>
        <p:spPr>
          <a:xfrm>
            <a:off x="0" y="6498000"/>
            <a:ext cx="12240000" cy="360000"/>
          </a:xfrm>
          <a:prstGeom prst="rect">
            <a:avLst/>
          </a:prstGeom>
          <a:solidFill>
            <a:srgbClr val="B30033"/>
          </a:solidFill>
        </p:spPr>
        <p:txBody>
          <a:bodyPr lIns="720000" tIns="72000" bIns="72000"/>
          <a:lstStyle>
            <a:defPPr>
              <a:defRPr lang="es-ES"/>
            </a:defPPr>
            <a:lvl1pPr marL="0" algn="l" defTabSz="914400" rtl="0" eaLnBrk="1" latinLnBrk="0" hangingPunct="1">
              <a:defRPr sz="1800" b="1" i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200" dirty="0"/>
              <a:t>Datos emisor, área, … 		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DA411EC-3FEF-EF45-BCDB-E47F52F013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00" y="360000"/>
            <a:ext cx="3021429" cy="540000"/>
          </a:xfrm>
          <a:prstGeom prst="rect">
            <a:avLst/>
          </a:prstGeom>
        </p:spPr>
      </p:pic>
      <p:sp>
        <p:nvSpPr>
          <p:cNvPr id="35" name="Marcador de pie de página 4">
            <a:extLst>
              <a:ext uri="{FF2B5EF4-FFF2-40B4-BE49-F238E27FC236}">
                <a16:creationId xmlns:a16="http://schemas.microsoft.com/office/drawing/2014/main" id="{77B2C602-DF14-894B-B5F7-BC5528485C23}"/>
              </a:ext>
            </a:extLst>
          </p:cNvPr>
          <p:cNvSpPr txBox="1">
            <a:spLocks/>
          </p:cNvSpPr>
          <p:nvPr/>
        </p:nvSpPr>
        <p:spPr>
          <a:xfrm>
            <a:off x="8640000" y="6480000"/>
            <a:ext cx="3600000" cy="360000"/>
          </a:xfrm>
          <a:prstGeom prst="rect">
            <a:avLst/>
          </a:prstGeom>
        </p:spPr>
        <p:txBody>
          <a:bodyPr lIns="72000" tIns="36000" rIns="720000" bIns="36000" anchor="ctr" anchorCtr="0"/>
          <a:lstStyle>
            <a:defPPr>
              <a:defRPr lang="es-ES"/>
            </a:defPPr>
            <a:lvl1pPr marL="0" algn="r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dirty="0"/>
          </a:p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Sección, apartado,…</a:t>
            </a:r>
          </a:p>
          <a:p>
            <a:endParaRPr lang="es-ES" dirty="0"/>
          </a:p>
        </p:txBody>
      </p:sp>
      <p:sp>
        <p:nvSpPr>
          <p:cNvPr id="15" name="Marcador de posición de imagen 3">
            <a:extLst>
              <a:ext uri="{FF2B5EF4-FFF2-40B4-BE49-F238E27FC236}">
                <a16:creationId xmlns:a16="http://schemas.microsoft.com/office/drawing/2014/main" id="{54083360-FFBB-1043-8229-BEAB209E8B04}"/>
              </a:ext>
            </a:extLst>
          </p:cNvPr>
          <p:cNvSpPr txBox="1">
            <a:spLocks/>
          </p:cNvSpPr>
          <p:nvPr/>
        </p:nvSpPr>
        <p:spPr>
          <a:xfrm>
            <a:off x="1692000" y="1440000"/>
            <a:ext cx="10080000" cy="4687887"/>
          </a:xfrm>
          <a:prstGeom prst="rect">
            <a:avLst/>
          </a:prstGeom>
        </p:spPr>
        <p:txBody>
          <a:bodyPr lIns="0" tIns="0" rIns="0" b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/>
              <a:t>Haga clic en el icono para agregar una imagen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272435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3" id="{A7E33328-6099-A845-856E-B0DE6959126F}" vid="{4CD85E7F-82F0-7C4F-9283-F608E0A4D9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 de Office</Template>
  <TotalTime>0</TotalTime>
  <Words>169</Words>
  <Application>Microsoft Macintosh PowerPoint</Application>
  <PresentationFormat>Panorámica</PresentationFormat>
  <Paragraphs>34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de Office</vt:lpstr>
      <vt:lpstr>Presentación de PowerPoint</vt:lpstr>
      <vt:lpstr>Título, descripción (primer nivel)</vt:lpstr>
      <vt:lpstr>Título, descripción (primer nivel)</vt:lpstr>
      <vt:lpstr>Título, descripción (primer nivel)</vt:lpstr>
      <vt:lpstr>Títulos insertos (menores)</vt:lpstr>
      <vt:lpstr>Títulos insertos (menores)</vt:lpstr>
      <vt:lpstr>Títulos insertos (menores)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Microsoft Office User</cp:lastModifiedBy>
  <cp:revision>1</cp:revision>
  <dcterms:created xsi:type="dcterms:W3CDTF">2021-06-28T07:28:53Z</dcterms:created>
  <dcterms:modified xsi:type="dcterms:W3CDTF">2021-06-28T07:29:27Z</dcterms:modified>
</cp:coreProperties>
</file>